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7bf418d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7bf418d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5727aac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5727aac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5727aac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5727aac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4f30aac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4f30aac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f30aac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f30aac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c6bd10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c6bd10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c6bd102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c6bd102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c6bd102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c6bd102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c6bd102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c6bd102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d0a1c88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d0a1c88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c6bd102d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c6bd102d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4f30aac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4f30aac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3.jpg"/><Relationship Id="rId5" Type="http://schemas.openxmlformats.org/officeDocument/2006/relationships/image" Target="../media/image15.jpg"/><Relationship Id="rId6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copenhagenlightfestival.org/da/" TargetMode="External"/><Relationship Id="rId5" Type="http://schemas.openxmlformats.org/officeDocument/2006/relationships/hyperlink" Target="https://oxman.com/projec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De næste 6 uger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Uge 4+5: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Cables opstart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Uge 6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Arduino Opstart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Uge 7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Cables til Arduino 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Uge 8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Arduino Sensorer fortsat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Uge 9: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Eget projekt/Fremvisning</a:t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3720614" y="555608"/>
            <a:ext cx="3425759" cy="3930201"/>
            <a:chOff x="3211400" y="404000"/>
            <a:chExt cx="4215800" cy="4836575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211400" y="4040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363800" y="5564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516200" y="7088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668600" y="8612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821000" y="10136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3973400" y="11660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125800" y="13184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278200" y="14708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430600" y="16232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583000" y="17756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735400" y="19280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4887800" y="20804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5040200" y="22328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5192600" y="23852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 rotWithShape="1">
            <a:blip r:embed="rId3">
              <a:alphaModFix/>
            </a:blip>
            <a:srcRect b="13349" l="24959" r="38634" t="26000"/>
            <a:stretch/>
          </p:blipFill>
          <p:spPr>
            <a:xfrm>
              <a:off x="5345000" y="2537600"/>
              <a:ext cx="2082200" cy="2702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Stedspecifik/Projektering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Touchdesigner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Specielt fokus på stedet/rummet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Egne valgte lokaliteter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Projektion og projektions mapping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750" y="713376"/>
            <a:ext cx="3051251" cy="18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250" y="2855825"/>
            <a:ext cx="3297299" cy="209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Fun Theory, edutainment | Design Playground"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623" y="1074575"/>
            <a:ext cx="2748403" cy="15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845" y="3002174"/>
            <a:ext cx="2136301" cy="28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Eget projekt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Slutningen af året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Åbne rammer men stadigt med undervisning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z="1400"/>
              <a:t>Kombinering af andet kunsthåndværk i laver her på skolen. </a:t>
            </a:r>
            <a:endParaRPr sz="14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392" y="152400"/>
            <a:ext cx="430105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075" y="2745675"/>
            <a:ext cx="3171164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926" y="2904825"/>
            <a:ext cx="3072399" cy="20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46675"/>
            <a:ext cx="7900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Hvad er Art &amp; Tech? / What is Art &amp; Tech?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821400" y="1351325"/>
            <a:ext cx="55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Krydsfeltet </a:t>
            </a:r>
            <a:r>
              <a:rPr lang="da"/>
              <a:t>mellem</a:t>
            </a:r>
            <a:r>
              <a:rPr lang="da"/>
              <a:t> kunstnerisk praksis og den evigt udvidende verden af teknologi.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Teknologi </a:t>
            </a:r>
            <a:r>
              <a:rPr lang="da"/>
              <a:t>inkorporeret</a:t>
            </a:r>
            <a:r>
              <a:rPr lang="da"/>
              <a:t> i kunstnerisk praksis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4"/>
              </a:rPr>
              <a:t>CPH Lightfestival</a:t>
            </a:r>
            <a:r>
              <a:rPr lang="da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5"/>
              </a:rPr>
              <a:t>Neri Oxman</a:t>
            </a:r>
            <a:r>
              <a:rPr lang="da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Lydværk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Festivaler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Transmedial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ARS_electronica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Dagsorden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247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ARDUINO!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Vi ssætter os ind i hvad en arduino 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Hvordan fungere den?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Hvad kan den bruges til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Vi leger med forskellige sensore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Simpel Knap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Distance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Hvad er en Arduino?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47250"/>
            <a:ext cx="344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Micro controller.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Skriver i et kode program der heder 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Massere af online resourcer.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Chat Gpt</a:t>
            </a:r>
            <a:r>
              <a:rPr lang="da"/>
              <a:t> Kan </a:t>
            </a:r>
            <a:r>
              <a:rPr lang="da"/>
              <a:t>endda</a:t>
            </a:r>
            <a:r>
              <a:rPr lang="da"/>
              <a:t> skrive kode til Controlleren.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(men stol aldrig helt på den)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750" y="725663"/>
            <a:ext cx="5081697" cy="369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Sensorer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75" y="1017725"/>
            <a:ext cx="2489025" cy="24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197" y="525650"/>
            <a:ext cx="3882875" cy="24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243" y="2253250"/>
            <a:ext cx="2823626" cy="22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Aktuoators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24" y="1913225"/>
            <a:ext cx="2930599" cy="2423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20 SMD Flexible LED Strip Light (ZJ-FS-3020) - 3020 Led Strip Light ..."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733075"/>
            <a:ext cx="2679750" cy="26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175" y="2145625"/>
            <a:ext cx="2423250" cy="24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Button And LED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8" y="1017723"/>
            <a:ext cx="9066525" cy="4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Touch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49" y="895975"/>
            <a:ext cx="6914575" cy="4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Distance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49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623498" y="-989450"/>
            <a:ext cx="7900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Interaktiv kunst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Cables.gl og Arduino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Hvad er en interaktion?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Visuals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Touch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74" y="445025"/>
            <a:ext cx="2082925" cy="3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850" y="926500"/>
            <a:ext cx="27241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501" y="2964850"/>
            <a:ext cx="3010425" cy="18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